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8"/>
  </p:notesMasterIdLst>
  <p:sldIdLst>
    <p:sldId id="257" r:id="rId2"/>
    <p:sldId id="258" r:id="rId3"/>
    <p:sldId id="298" r:id="rId4"/>
    <p:sldId id="282" r:id="rId5"/>
    <p:sldId id="299" r:id="rId6"/>
    <p:sldId id="300" r:id="rId7"/>
    <p:sldId id="301" r:id="rId8"/>
    <p:sldId id="302" r:id="rId9"/>
    <p:sldId id="303" r:id="rId10"/>
    <p:sldId id="304" r:id="rId11"/>
    <p:sldId id="305" r:id="rId12"/>
    <p:sldId id="306" r:id="rId13"/>
    <p:sldId id="307" r:id="rId14"/>
    <p:sldId id="308" r:id="rId15"/>
    <p:sldId id="309" r:id="rId16"/>
    <p:sldId id="310" r:id="rId1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119" autoAdjust="0"/>
    <p:restoredTop sz="94660"/>
  </p:normalViewPr>
  <p:slideViewPr>
    <p:cSldViewPr>
      <p:cViewPr varScale="1">
        <p:scale>
          <a:sx n="59" d="100"/>
          <a:sy n="59" d="100"/>
        </p:scale>
        <p:origin x="300" y="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PH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2851D59-28BC-41CB-AACF-C92E474B97AE}" type="datetimeFigureOut">
              <a:rPr lang="en-PH" smtClean="0"/>
              <a:t>07/04/2021</a:t>
            </a:fld>
            <a:endParaRPr lang="en-PH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PH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P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P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A8F0BD7-5426-49FF-8DC0-927692DCA724}" type="slidenum">
              <a:rPr lang="en-PH" smtClean="0"/>
              <a:t>‹#›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15370158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8523" y="1098388"/>
            <a:ext cx="10318418" cy="4394988"/>
          </a:xfrm>
        </p:spPr>
        <p:txBody>
          <a:bodyPr anchor="ctr">
            <a:noAutofit/>
          </a:bodyPr>
          <a:lstStyle>
            <a:lvl1pPr algn="ctr">
              <a:defRPr sz="10000" spc="8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15045" y="5979196"/>
            <a:ext cx="8045373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 b="1" i="0" cap="all" spc="4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78523" y="6375679"/>
            <a:ext cx="232972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6FFE9E6E-6615-4EDB-B32C-9CD74F31278C}" type="datetimeFigureOut">
              <a:rPr lang="en-US" smtClean="0"/>
              <a:t>4/7/2021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80332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67218" y="6375679"/>
            <a:ext cx="2329723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8693130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4/7/2021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01006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066321" y="382386"/>
            <a:ext cx="1492132" cy="560040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7300" y="382385"/>
            <a:ext cx="8392585" cy="560040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4/7/2021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10616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4/7/2021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29825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2929" y="1073888"/>
            <a:ext cx="8187071" cy="4064627"/>
          </a:xfrm>
        </p:spPr>
        <p:txBody>
          <a:bodyPr anchor="b">
            <a:normAutofit/>
          </a:bodyPr>
          <a:lstStyle>
            <a:lvl1pPr>
              <a:defRPr sz="8400" spc="80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2930" y="5159781"/>
            <a:ext cx="7017488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2000" b="1" i="0" cap="all" spc="400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36546" y="6375679"/>
            <a:ext cx="1493947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FFE9E6E-6615-4EDB-B32C-9CD74F31278C}" type="datetimeFigureOut">
              <a:rPr lang="en-US" smtClean="0"/>
              <a:t>4/7/2021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279064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42434" y="6375679"/>
            <a:ext cx="1487566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814638" cy="6858000"/>
            <a:chOff x="0" y="0"/>
            <a:chExt cx="2814638" cy="6858000"/>
          </a:xfrm>
        </p:grpSpPr>
        <p:sp>
          <p:nvSpPr>
            <p:cNvPr id="11" name="Freeform 6" title="left scallop shape"/>
            <p:cNvSpPr/>
            <p:nvPr/>
          </p:nvSpPr>
          <p:spPr bwMode="auto">
            <a:xfrm>
              <a:off x="0" y="0"/>
              <a:ext cx="2814638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6" name="Freeform 11" title="left scallop inline"/>
            <p:cNvSpPr/>
            <p:nvPr/>
          </p:nvSpPr>
          <p:spPr bwMode="auto">
            <a:xfrm>
              <a:off x="874382" y="0"/>
              <a:ext cx="1646238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272030905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7300" y="2286000"/>
            <a:ext cx="4800600" cy="36195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47796" y="2286000"/>
            <a:ext cx="4800600" cy="36195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4/7/2021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360666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2728" y="381000"/>
            <a:ext cx="10172700" cy="14935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7300" y="2909102"/>
            <a:ext cx="4800600" cy="299639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33864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33864" y="2909102"/>
            <a:ext cx="4800600" cy="299639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4/7/2021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342381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4/7/2021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85438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4/7/2021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11338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4" y="457199"/>
            <a:ext cx="3092115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cap="all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051" y="920377"/>
            <a:ext cx="6158418" cy="49851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5" y="1741336"/>
            <a:ext cx="3092115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051" y="6375679"/>
            <a:ext cx="1233355" cy="348462"/>
          </a:xfrm>
        </p:spPr>
        <p:txBody>
          <a:bodyPr/>
          <a:lstStyle/>
          <a:p>
            <a:fld id="{6FFE9E6E-6615-4EDB-B32C-9CD74F31278C}" type="datetimeFigureOut">
              <a:rPr lang="en-US" smtClean="0"/>
              <a:t>4/7/2021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0" y="6375679"/>
            <a:ext cx="3482179" cy="345796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91014" y="6375679"/>
            <a:ext cx="1232456" cy="345796"/>
          </a:xfrm>
        </p:spPr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95168999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96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83464" y="0"/>
            <a:ext cx="7355585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3" y="457200"/>
            <a:ext cx="3092117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3" y="1741336"/>
            <a:ext cx="3092117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950" y="6375679"/>
            <a:ext cx="1232456" cy="348462"/>
          </a:xfrm>
        </p:spPr>
        <p:txBody>
          <a:bodyPr/>
          <a:lstStyle/>
          <a:p>
            <a:fld id="{6FFE9E6E-6615-4EDB-B32C-9CD74F31278C}" type="datetimeFigureOut">
              <a:rPr lang="en-US" smtClean="0"/>
              <a:t>4/7/2021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1" y="6375679"/>
            <a:ext cx="3482178" cy="345796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87568" y="6375679"/>
            <a:ext cx="1234440" cy="345796"/>
          </a:xfrm>
        </p:spPr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82898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6FFE9E6E-6615-4EDB-B32C-9CD74F31278C}" type="datetimeFigureOut">
              <a:rPr lang="en-US" smtClean="0"/>
              <a:t>4/7/2021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Freeform 6" title="Left scallop edge"/>
          <p:cNvSpPr/>
          <p:nvPr/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right edge border"/>
          <p:cNvSpPr/>
          <p:nvPr/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9834413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100" kern="1200" cap="all" spc="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7" pos="1056" userDrawn="1">
          <p15:clr>
            <a:srgbClr val="F26B43"/>
          </p15:clr>
        </p15:guide>
        <p15:guide id="8" pos="9600" userDrawn="1">
          <p15:clr>
            <a:srgbClr val="F26B43"/>
          </p15:clr>
        </p15:guide>
        <p15:guide id="9" pos="792" userDrawn="1">
          <p15:clr>
            <a:srgbClr val="F26B43"/>
          </p15:clr>
        </p15:guide>
        <p15:guide id="10" pos="7200" userDrawn="1">
          <p15:clr>
            <a:srgbClr val="F26B43"/>
          </p15:clr>
        </p15:guide>
        <p15:guide id="11" orient="horz" pos="4008" userDrawn="1">
          <p15:clr>
            <a:srgbClr val="F26B43"/>
          </p15:clr>
        </p15:guide>
        <p15:guide id="12" orient="horz" pos="1440" userDrawn="1">
          <p15:clr>
            <a:srgbClr val="F26B43"/>
          </p15:clr>
        </p15:guide>
        <p15:guide id="13" orient="horz" pos="3720" userDrawn="1">
          <p15:clr>
            <a:srgbClr val="F26B43"/>
          </p15:clr>
        </p15:guide>
        <p15:guide id="14" orient="horz" pos="2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1981200"/>
            <a:ext cx="9372600" cy="222504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60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世間不是我家</a:t>
            </a:r>
            <a:endParaRPr lang="en-PH" altLang="zh-TW" sz="60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40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Heaven is My Home</a:t>
            </a:r>
            <a:endParaRPr lang="en-US" sz="4000" b="1" dirty="0">
              <a:solidFill>
                <a:schemeClr val="tx1"/>
              </a:solidFill>
              <a:latin typeface="Candara" panose="020E0502030303020204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6880304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838200"/>
            <a:ext cx="9372600" cy="6019800"/>
          </a:xfrm>
        </p:spPr>
        <p:txBody>
          <a:bodyPr>
            <a:normAutofit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4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在地我如作客</a:t>
            </a:r>
            <a:r>
              <a:rPr lang="zh-TW" altLang="en-US" sz="32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2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</a:t>
            </a: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toe goa n</a:t>
            </a:r>
            <a:r>
              <a:rPr lang="en-PH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 </a:t>
            </a:r>
            <a:r>
              <a:rPr lang="en-PH" altLang="zh-TW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choe</a:t>
            </a:r>
            <a:r>
              <a:rPr lang="en-PH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PH" altLang="zh-TW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kheh</a:t>
            </a: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2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4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天堂是我家</a:t>
            </a:r>
            <a:r>
              <a:rPr lang="zh-TW" altLang="en-US" sz="32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PH" altLang="zh-TW" sz="32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   </a:t>
            </a:r>
            <a:r>
              <a:rPr lang="en-US" altLang="zh-TW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Thian</a:t>
            </a: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-tong  </a:t>
            </a:r>
            <a:r>
              <a:rPr lang="en-US" altLang="zh-TW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</a:t>
            </a: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goa  </a:t>
            </a:r>
            <a:r>
              <a:rPr lang="en-US" altLang="zh-TW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ke</a:t>
            </a: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  <a:endParaRPr lang="en-US" altLang="zh-TW" sz="32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On earth I’m a pilgrim,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My home is on high.</a:t>
            </a:r>
          </a:p>
          <a:p>
            <a:pPr marL="45720" indent="0" algn="ctr">
              <a:buNone/>
            </a:pPr>
            <a:endParaRPr lang="en-US" sz="3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81012811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152400"/>
            <a:ext cx="9372600" cy="6705600"/>
          </a:xfrm>
        </p:spPr>
        <p:txBody>
          <a:bodyPr>
            <a:normAutofit lnSpcReduction="10000"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(</a:t>
            </a:r>
            <a:r>
              <a:rPr lang="zh-TW" altLang="en-US" sz="40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和</a:t>
            </a:r>
            <a:r>
              <a:rPr lang="en-US" altLang="zh-TW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)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4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天堂是我家</a:t>
            </a:r>
            <a:r>
              <a:rPr lang="zh-TW" altLang="en-US" sz="32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2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zh-TW" altLang="en-US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     </a:t>
            </a:r>
            <a:r>
              <a:rPr lang="en-US" altLang="zh-TW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Thian</a:t>
            </a: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-tong  </a:t>
            </a:r>
            <a:r>
              <a:rPr lang="en-US" altLang="zh-TW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</a:t>
            </a: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goa  </a:t>
            </a:r>
            <a:r>
              <a:rPr lang="en-US" altLang="zh-TW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ke</a:t>
            </a: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4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在地我如旅客</a:t>
            </a:r>
            <a:r>
              <a:rPr lang="zh-TW" altLang="en-US" sz="32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2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</a:t>
            </a: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toe  goa </a:t>
            </a:r>
            <a:r>
              <a:rPr lang="en-US" altLang="zh-TW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na</a:t>
            </a: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PH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lang </a:t>
            </a:r>
            <a:r>
              <a:rPr lang="en-PH" altLang="zh-TW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kheh</a:t>
            </a: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4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天堂是我家</a:t>
            </a:r>
            <a:r>
              <a:rPr lang="zh-TW" altLang="en-US" sz="32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US" altLang="zh-TW" sz="32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   </a:t>
            </a:r>
            <a:r>
              <a:rPr lang="en-US" altLang="zh-TW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Thian</a:t>
            </a: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-tong  </a:t>
            </a:r>
            <a:r>
              <a:rPr lang="en-US" altLang="zh-TW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</a:t>
            </a: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goa  </a:t>
            </a:r>
            <a:r>
              <a:rPr lang="en-US" altLang="zh-TW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ke</a:t>
            </a: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1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M</a:t>
            </a:r>
            <a:r>
              <a:rPr lang="en-PH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y home is in </a:t>
            </a:r>
            <a:r>
              <a:rPr lang="en-PH" altLang="zh-TW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heav’n</a:t>
            </a:r>
            <a:r>
              <a:rPr lang="en-PH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PH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On earth I’m a pilgrim,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PH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My home is in </a:t>
            </a:r>
            <a:r>
              <a:rPr lang="en-PH" altLang="zh-TW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heav’n</a:t>
            </a:r>
            <a:r>
              <a:rPr lang="en-PH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00949588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914400"/>
            <a:ext cx="9372600" cy="5943600"/>
          </a:xfrm>
        </p:spPr>
        <p:txBody>
          <a:bodyPr>
            <a:normAutofit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3</a:t>
            </a:r>
            <a:r>
              <a:rPr lang="en-US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 </a:t>
            </a:r>
            <a:r>
              <a:rPr lang="zh-TW" altLang="en-US" sz="54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世間不是我家</a:t>
            </a:r>
            <a:r>
              <a:rPr lang="zh-TW" altLang="en-US" sz="32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2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zh-TW" altLang="en-US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          </a:t>
            </a: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Se- </a:t>
            </a:r>
            <a:r>
              <a:rPr lang="en-US" altLang="zh-TW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kan</a:t>
            </a: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m-   </a:t>
            </a:r>
            <a:r>
              <a:rPr lang="en-US" altLang="zh-TW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</a:t>
            </a: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goa  </a:t>
            </a:r>
            <a:r>
              <a:rPr lang="en-US" altLang="zh-TW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ke</a:t>
            </a: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4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天堂是我家</a:t>
            </a:r>
            <a:r>
              <a:rPr lang="zh-TW" altLang="en-US" sz="32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2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   </a:t>
            </a:r>
            <a:r>
              <a:rPr lang="en-US" altLang="zh-TW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Thian</a:t>
            </a: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-tong  </a:t>
            </a:r>
            <a:r>
              <a:rPr lang="en-US" altLang="zh-TW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</a:t>
            </a: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goa  </a:t>
            </a:r>
            <a:r>
              <a:rPr lang="en-US" altLang="zh-TW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ke</a:t>
            </a: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3. </a:t>
            </a:r>
            <a:r>
              <a:rPr lang="en-PH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On earth I’m a pilgrim,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PH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My home is in </a:t>
            </a:r>
            <a:r>
              <a:rPr lang="en-PH" altLang="zh-TW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heav’n</a:t>
            </a:r>
            <a:r>
              <a:rPr lang="en-PH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;</a:t>
            </a:r>
          </a:p>
          <a:p>
            <a:pPr marL="45720" indent="0" algn="ctr">
              <a:lnSpc>
                <a:spcPct val="100000"/>
              </a:lnSpc>
              <a:buNone/>
            </a:pPr>
            <a:endParaRPr lang="en-PH" altLang="zh-TW" sz="1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83053691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838200"/>
            <a:ext cx="9372600" cy="6019800"/>
          </a:xfrm>
        </p:spPr>
        <p:txBody>
          <a:bodyPr>
            <a:normAutofit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4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在此艱苦勞碌</a:t>
            </a:r>
            <a:r>
              <a:rPr lang="zh-TW" altLang="en-US" sz="32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2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</a:t>
            </a: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chia </a:t>
            </a:r>
            <a:r>
              <a:rPr lang="en-US" altLang="zh-TW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kan-kho</a:t>
            </a: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tioh</a:t>
            </a: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-boa,</a:t>
            </a:r>
            <a:endParaRPr lang="en-US" altLang="zh-TW" sz="32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4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在彼都會息</a:t>
            </a:r>
            <a:r>
              <a:rPr lang="zh-TW" altLang="en-US" sz="32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2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en-PH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          </a:t>
            </a:r>
            <a:r>
              <a:rPr lang="en-PH" altLang="zh-TW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</a:t>
            </a:r>
            <a:r>
              <a:rPr lang="en-PH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</a:t>
            </a:r>
            <a:r>
              <a:rPr lang="en-PH" altLang="zh-TW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hia</a:t>
            </a:r>
            <a:r>
              <a:rPr lang="en-PH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long </a:t>
            </a:r>
            <a:r>
              <a:rPr lang="en-PH" altLang="zh-TW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oe</a:t>
            </a:r>
            <a:r>
              <a:rPr lang="en-PH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PH" altLang="zh-TW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soah</a:t>
            </a: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On earth labors burden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In </a:t>
            </a:r>
            <a:r>
              <a:rPr lang="en-US" altLang="zh-TW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heav’n</a:t>
            </a: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rest is </a:t>
            </a:r>
            <a:r>
              <a:rPr lang="en-US" altLang="zh-TW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giv’n</a:t>
            </a: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</a:p>
          <a:p>
            <a:pPr marL="45720" indent="0" algn="ctr">
              <a:lnSpc>
                <a:spcPct val="100000"/>
              </a:lnSpc>
              <a:buNone/>
            </a:pPr>
            <a:endParaRPr lang="en-PH" altLang="zh-TW" sz="32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29780488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990600"/>
            <a:ext cx="9372600" cy="5867400"/>
          </a:xfrm>
        </p:spPr>
        <p:txBody>
          <a:bodyPr>
            <a:normAutofit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4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那處平安歡喜</a:t>
            </a:r>
            <a:r>
              <a:rPr lang="zh-TW" altLang="en-US" sz="32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r>
              <a:rPr lang="zh-TW" altLang="en-US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endParaRPr lang="en-PH" altLang="zh-TW" sz="3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     Hit-  </a:t>
            </a:r>
            <a:r>
              <a:rPr lang="en-US" altLang="zh-TW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ui</a:t>
            </a: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peng</a:t>
            </a: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-an </a:t>
            </a:r>
            <a:r>
              <a:rPr lang="en-US" altLang="zh-TW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hoa</a:t>
            </a:r>
            <a:r>
              <a:rPr lang="en-US" altLang="zh-TW" sz="32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-hi,</a:t>
            </a:r>
            <a:endParaRPr lang="en-US" altLang="zh-TW" sz="32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4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無死失傷悲</a:t>
            </a:r>
            <a:r>
              <a:rPr lang="zh-TW" altLang="en-US" sz="32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2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          Bo   </a:t>
            </a:r>
            <a:r>
              <a:rPr lang="en-US" altLang="zh-TW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</a:t>
            </a: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 sit  </a:t>
            </a:r>
            <a:r>
              <a:rPr lang="en-US" altLang="zh-TW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siong</a:t>
            </a: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-pi,</a:t>
            </a:r>
            <a:endParaRPr lang="en-US" altLang="zh-TW" sz="32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Peach reigns in its portals,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Men grieve not, nor die;</a:t>
            </a: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41431651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838200"/>
            <a:ext cx="9372600" cy="6019800"/>
          </a:xfrm>
        </p:spPr>
        <p:txBody>
          <a:bodyPr>
            <a:normAutofit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4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在地我如作客</a:t>
            </a:r>
            <a:r>
              <a:rPr lang="zh-TW" altLang="en-US" sz="32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2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</a:t>
            </a:r>
            <a:r>
              <a:rPr lang="en-US" altLang="zh-TW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</a:t>
            </a: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toe  goa  n</a:t>
            </a:r>
            <a:r>
              <a:rPr lang="en-PH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 </a:t>
            </a:r>
            <a:r>
              <a:rPr lang="en-PH" altLang="zh-TW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choe</a:t>
            </a:r>
            <a:r>
              <a:rPr lang="en-PH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PH" altLang="zh-TW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kheh</a:t>
            </a: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2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4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天堂是我家</a:t>
            </a:r>
            <a:r>
              <a:rPr lang="zh-TW" altLang="en-US" sz="32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PH" altLang="zh-TW" sz="32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  </a:t>
            </a:r>
            <a:r>
              <a:rPr lang="en-US" altLang="zh-TW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Thian</a:t>
            </a: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-tong  </a:t>
            </a:r>
            <a:r>
              <a:rPr lang="en-US" altLang="zh-TW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</a:t>
            </a: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goa  </a:t>
            </a:r>
            <a:r>
              <a:rPr lang="en-US" altLang="zh-TW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ke</a:t>
            </a: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  <a:endParaRPr lang="en-US" altLang="zh-TW" sz="32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On earth I’m a pilgrim,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My home is on high.</a:t>
            </a:r>
          </a:p>
          <a:p>
            <a:pPr marL="45720" indent="0" algn="ctr">
              <a:buNone/>
            </a:pPr>
            <a:endParaRPr lang="en-US" sz="3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52302721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152400"/>
            <a:ext cx="9372600" cy="6705600"/>
          </a:xfrm>
        </p:spPr>
        <p:txBody>
          <a:bodyPr>
            <a:normAutofit lnSpcReduction="10000"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(</a:t>
            </a:r>
            <a:r>
              <a:rPr lang="zh-TW" altLang="en-US" sz="40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和</a:t>
            </a:r>
            <a:r>
              <a:rPr lang="en-US" altLang="zh-TW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)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4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天堂是我家</a:t>
            </a:r>
            <a:r>
              <a:rPr lang="zh-TW" altLang="en-US" sz="32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2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zh-TW" altLang="en-US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       </a:t>
            </a:r>
            <a:r>
              <a:rPr lang="en-US" altLang="zh-TW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Thian</a:t>
            </a: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-tong  </a:t>
            </a:r>
            <a:r>
              <a:rPr lang="en-US" altLang="zh-TW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</a:t>
            </a: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goa  </a:t>
            </a:r>
            <a:r>
              <a:rPr lang="en-US" altLang="zh-TW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ke</a:t>
            </a: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4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在地我如旅客</a:t>
            </a:r>
            <a:r>
              <a:rPr lang="zh-TW" altLang="en-US" sz="32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2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</a:t>
            </a:r>
            <a:r>
              <a:rPr lang="en-US" altLang="zh-TW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</a:t>
            </a: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toe  goa  </a:t>
            </a:r>
            <a:r>
              <a:rPr lang="en-US" altLang="zh-TW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na</a:t>
            </a: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PH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lang </a:t>
            </a:r>
            <a:r>
              <a:rPr lang="en-PH" altLang="zh-TW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kheh</a:t>
            </a: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4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天堂是我家</a:t>
            </a:r>
            <a:r>
              <a:rPr lang="zh-TW" altLang="en-US" sz="32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US" altLang="zh-TW" sz="32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   </a:t>
            </a:r>
            <a:r>
              <a:rPr lang="en-US" altLang="zh-TW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Thian</a:t>
            </a: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-tong  </a:t>
            </a:r>
            <a:r>
              <a:rPr lang="en-US" altLang="zh-TW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</a:t>
            </a: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goa  </a:t>
            </a:r>
            <a:r>
              <a:rPr lang="en-US" altLang="zh-TW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ke</a:t>
            </a: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1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M</a:t>
            </a:r>
            <a:r>
              <a:rPr lang="en-PH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y home is in </a:t>
            </a:r>
            <a:r>
              <a:rPr lang="en-PH" altLang="zh-TW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heav’n</a:t>
            </a:r>
            <a:r>
              <a:rPr lang="en-PH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PH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On earth I’m a pilgrim,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PH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My home is in </a:t>
            </a:r>
            <a:r>
              <a:rPr lang="en-PH" altLang="zh-TW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heav’n</a:t>
            </a:r>
            <a:r>
              <a:rPr lang="en-PH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3901825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914400"/>
            <a:ext cx="9372600" cy="5943600"/>
          </a:xfrm>
        </p:spPr>
        <p:txBody>
          <a:bodyPr>
            <a:normAutofit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1. </a:t>
            </a:r>
            <a:r>
              <a:rPr lang="zh-TW" altLang="en-US" sz="54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世間不是我家</a:t>
            </a:r>
            <a:r>
              <a:rPr lang="zh-TW" altLang="en-US" sz="32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2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zh-TW" altLang="en-US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          </a:t>
            </a: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Se- </a:t>
            </a:r>
            <a:r>
              <a:rPr lang="en-US" altLang="zh-TW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kan</a:t>
            </a: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m-  </a:t>
            </a:r>
            <a:r>
              <a:rPr lang="en-US" altLang="zh-TW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</a:t>
            </a: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goa  </a:t>
            </a:r>
            <a:r>
              <a:rPr lang="en-US" altLang="zh-TW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ke</a:t>
            </a: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4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天堂是我家</a:t>
            </a:r>
            <a:r>
              <a:rPr lang="zh-TW" altLang="en-US" sz="32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2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    </a:t>
            </a:r>
            <a:r>
              <a:rPr lang="en-US" altLang="zh-TW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Thian</a:t>
            </a: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-tong </a:t>
            </a:r>
            <a:r>
              <a:rPr lang="en-US" altLang="zh-TW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</a:t>
            </a: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goa </a:t>
            </a:r>
            <a:r>
              <a:rPr lang="en-US" altLang="zh-TW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ke</a:t>
            </a: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560070" indent="-514350" algn="ctr">
              <a:lnSpc>
                <a:spcPct val="100000"/>
              </a:lnSpc>
              <a:buAutoNum type="arabicPeriod"/>
            </a:pPr>
            <a:r>
              <a:rPr lang="en-PH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On earth I’m a pilgrim,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PH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My home is in </a:t>
            </a:r>
            <a:r>
              <a:rPr lang="en-PH" altLang="zh-TW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heav’n</a:t>
            </a:r>
            <a:r>
              <a:rPr lang="en-PH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;</a:t>
            </a:r>
          </a:p>
          <a:p>
            <a:pPr marL="45720" indent="0" algn="ctr">
              <a:lnSpc>
                <a:spcPct val="100000"/>
              </a:lnSpc>
              <a:buNone/>
            </a:pPr>
            <a:endParaRPr lang="en-PH" altLang="zh-TW" sz="1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989877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838200"/>
            <a:ext cx="9372600" cy="6019800"/>
          </a:xfrm>
        </p:spPr>
        <p:txBody>
          <a:bodyPr>
            <a:normAutofit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4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在此經過苦難</a:t>
            </a:r>
            <a:r>
              <a:rPr lang="zh-TW" altLang="en-US" sz="32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2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zh-TW" altLang="en-US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         </a:t>
            </a:r>
            <a:r>
              <a:rPr lang="en-US" altLang="zh-TW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</a:t>
            </a: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chia </a:t>
            </a:r>
            <a:r>
              <a:rPr lang="en-US" altLang="zh-TW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keng-ke</a:t>
            </a: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kho-lan</a:t>
            </a: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2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4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在彼永平安</a:t>
            </a:r>
            <a:r>
              <a:rPr lang="zh-TW" altLang="en-US" sz="32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2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en-PH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          </a:t>
            </a:r>
            <a:r>
              <a:rPr lang="en-PH" altLang="zh-TW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</a:t>
            </a:r>
            <a:r>
              <a:rPr lang="en-PH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</a:t>
            </a:r>
            <a:r>
              <a:rPr lang="en-PH" altLang="zh-TW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hia</a:t>
            </a:r>
            <a:r>
              <a:rPr lang="en-PH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PH" altLang="zh-TW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eng</a:t>
            </a:r>
            <a:r>
              <a:rPr lang="en-PH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PH" altLang="zh-TW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peng</a:t>
            </a:r>
            <a:r>
              <a:rPr lang="en-PH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-an</a:t>
            </a: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On earth trials beset me,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But peace is in </a:t>
            </a:r>
            <a:r>
              <a:rPr lang="en-US" altLang="zh-TW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heav’n</a:t>
            </a: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</a:p>
          <a:p>
            <a:pPr marL="45720" indent="0" algn="ctr">
              <a:lnSpc>
                <a:spcPct val="100000"/>
              </a:lnSpc>
              <a:buNone/>
            </a:pPr>
            <a:endParaRPr lang="en-PH" altLang="zh-TW" sz="32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3376704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990600"/>
            <a:ext cx="9372600" cy="5867400"/>
          </a:xfrm>
        </p:spPr>
        <p:txBody>
          <a:bodyPr>
            <a:normAutofit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4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那處安樂自在</a:t>
            </a:r>
            <a:r>
              <a:rPr lang="zh-TW" altLang="en-US" sz="32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r>
              <a:rPr lang="zh-TW" altLang="en-US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endParaRPr lang="en-PH" altLang="zh-TW" sz="3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      Hit- </a:t>
            </a:r>
            <a:r>
              <a:rPr lang="en-US" altLang="zh-TW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ui</a:t>
            </a: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an- </a:t>
            </a:r>
            <a:r>
              <a:rPr lang="en-US" altLang="zh-TW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lok</a:t>
            </a: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chu-chai,</a:t>
            </a:r>
            <a:endParaRPr lang="en-US" altLang="zh-TW" sz="32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4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無憂悶眼淚</a:t>
            </a:r>
            <a:r>
              <a:rPr lang="zh-TW" altLang="en-US" sz="32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2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en-PH" altLang="zh-TW" sz="32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             </a:t>
            </a: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Bo   </a:t>
            </a:r>
            <a:r>
              <a:rPr lang="en-US" altLang="zh-TW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iu</a:t>
            </a: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bun </a:t>
            </a:r>
            <a:r>
              <a:rPr lang="en-US" altLang="zh-TW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bak-sai</a:t>
            </a: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2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To dwell there is tranquil,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No sorrow there or sigh;</a:t>
            </a: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8078658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838200"/>
            <a:ext cx="9372600" cy="6019800"/>
          </a:xfrm>
        </p:spPr>
        <p:txBody>
          <a:bodyPr>
            <a:normAutofit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4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在地我如作客</a:t>
            </a:r>
            <a:r>
              <a:rPr lang="zh-TW" altLang="en-US" sz="32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2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</a:t>
            </a:r>
            <a:r>
              <a:rPr lang="en-US" altLang="zh-TW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</a:t>
            </a: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toe goa n</a:t>
            </a:r>
            <a:r>
              <a:rPr lang="en-PH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 </a:t>
            </a:r>
            <a:r>
              <a:rPr lang="en-PH" altLang="zh-TW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choe</a:t>
            </a:r>
            <a:r>
              <a:rPr lang="en-PH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PH" altLang="zh-TW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kheh</a:t>
            </a: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2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4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天堂是我家</a:t>
            </a:r>
            <a:r>
              <a:rPr lang="zh-TW" altLang="en-US" sz="32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PH" altLang="zh-TW" sz="32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     </a:t>
            </a:r>
            <a:r>
              <a:rPr lang="en-US" altLang="zh-TW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Thian</a:t>
            </a: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-tong </a:t>
            </a:r>
            <a:r>
              <a:rPr lang="en-US" altLang="zh-TW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</a:t>
            </a: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goa  </a:t>
            </a:r>
            <a:r>
              <a:rPr lang="en-US" altLang="zh-TW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ke</a:t>
            </a: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  <a:endParaRPr lang="en-US" altLang="zh-TW" sz="32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On earth I’m a pilgrim,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My home is on high.</a:t>
            </a:r>
          </a:p>
          <a:p>
            <a:pPr marL="45720" indent="0" algn="ctr">
              <a:buNone/>
            </a:pPr>
            <a:endParaRPr lang="en-US" sz="3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3765301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152400"/>
            <a:ext cx="9372600" cy="6705600"/>
          </a:xfrm>
        </p:spPr>
        <p:txBody>
          <a:bodyPr>
            <a:normAutofit lnSpcReduction="10000"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(</a:t>
            </a:r>
            <a:r>
              <a:rPr lang="zh-TW" altLang="en-US" sz="40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和</a:t>
            </a:r>
            <a:r>
              <a:rPr lang="en-US" altLang="zh-TW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)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4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天堂是我家</a:t>
            </a:r>
            <a:r>
              <a:rPr lang="zh-TW" altLang="en-US" sz="32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2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zh-TW" altLang="en-US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      </a:t>
            </a:r>
            <a:r>
              <a:rPr lang="en-US" altLang="zh-TW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Thian</a:t>
            </a: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-tong </a:t>
            </a:r>
            <a:r>
              <a:rPr lang="en-US" altLang="zh-TW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</a:t>
            </a: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goa  </a:t>
            </a:r>
            <a:r>
              <a:rPr lang="en-US" altLang="zh-TW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ke</a:t>
            </a: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4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在地我如旅客</a:t>
            </a:r>
            <a:r>
              <a:rPr lang="zh-TW" altLang="en-US" sz="32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2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</a:t>
            </a: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toe goa </a:t>
            </a:r>
            <a:r>
              <a:rPr lang="en-US" altLang="zh-TW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na</a:t>
            </a: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PH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lang </a:t>
            </a:r>
            <a:r>
              <a:rPr lang="en-PH" altLang="zh-TW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kheh</a:t>
            </a: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4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天堂是我家</a:t>
            </a:r>
            <a:r>
              <a:rPr lang="zh-TW" altLang="en-US" sz="32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US" altLang="zh-TW" sz="32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   </a:t>
            </a:r>
            <a:r>
              <a:rPr lang="en-US" altLang="zh-TW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Thian</a:t>
            </a: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-tong  </a:t>
            </a:r>
            <a:r>
              <a:rPr lang="en-US" altLang="zh-TW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</a:t>
            </a: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goa  </a:t>
            </a:r>
            <a:r>
              <a:rPr lang="en-US" altLang="zh-TW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ke</a:t>
            </a: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1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M</a:t>
            </a:r>
            <a:r>
              <a:rPr lang="en-PH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y home is in </a:t>
            </a:r>
            <a:r>
              <a:rPr lang="en-PH" altLang="zh-TW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heav’n</a:t>
            </a:r>
            <a:r>
              <a:rPr lang="en-PH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PH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On earth I’m a pilgrim,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PH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My home is in </a:t>
            </a:r>
            <a:r>
              <a:rPr lang="en-PH" altLang="zh-TW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heav’n</a:t>
            </a:r>
            <a:r>
              <a:rPr lang="en-PH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3558424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914400"/>
            <a:ext cx="9372600" cy="5943600"/>
          </a:xfrm>
        </p:spPr>
        <p:txBody>
          <a:bodyPr>
            <a:normAutofit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2. </a:t>
            </a:r>
            <a:r>
              <a:rPr lang="zh-TW" altLang="en-US" sz="54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世間不是我家</a:t>
            </a:r>
            <a:r>
              <a:rPr lang="zh-TW" altLang="en-US" sz="32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2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zh-TW" altLang="en-US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          </a:t>
            </a: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Se- </a:t>
            </a:r>
            <a:r>
              <a:rPr lang="en-US" altLang="zh-TW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kan</a:t>
            </a: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m-   </a:t>
            </a:r>
            <a:r>
              <a:rPr lang="en-US" altLang="zh-TW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</a:t>
            </a: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goa  </a:t>
            </a:r>
            <a:r>
              <a:rPr lang="en-US" altLang="zh-TW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ke</a:t>
            </a: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4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天堂是我家</a:t>
            </a:r>
            <a:r>
              <a:rPr lang="zh-TW" altLang="en-US" sz="32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2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    </a:t>
            </a:r>
            <a:r>
              <a:rPr lang="en-US" altLang="zh-TW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Thian</a:t>
            </a: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-tong </a:t>
            </a:r>
            <a:r>
              <a:rPr lang="en-US" altLang="zh-TW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</a:t>
            </a: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goa  </a:t>
            </a:r>
            <a:r>
              <a:rPr lang="en-US" altLang="zh-TW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ke</a:t>
            </a: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2. </a:t>
            </a:r>
            <a:r>
              <a:rPr lang="en-PH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On earth I’m a pilgrim,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PH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My home is in </a:t>
            </a:r>
            <a:r>
              <a:rPr lang="en-PH" altLang="zh-TW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heav’n</a:t>
            </a:r>
            <a:r>
              <a:rPr lang="en-PH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;</a:t>
            </a:r>
          </a:p>
          <a:p>
            <a:pPr marL="45720" indent="0" algn="ctr">
              <a:lnSpc>
                <a:spcPct val="100000"/>
              </a:lnSpc>
              <a:buNone/>
            </a:pPr>
            <a:endParaRPr lang="en-PH" altLang="zh-TW" sz="1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4336411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838200"/>
            <a:ext cx="9372600" cy="6019800"/>
          </a:xfrm>
        </p:spPr>
        <p:txBody>
          <a:bodyPr>
            <a:normAutofit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4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我心欣慕意愛</a:t>
            </a:r>
            <a:r>
              <a:rPr lang="zh-TW" altLang="en-US" sz="32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2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zh-TW" altLang="en-US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      </a:t>
            </a: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 sim him-</a:t>
            </a:r>
            <a:r>
              <a:rPr lang="en-US" altLang="zh-TW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bo</a:t>
            </a: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</a:t>
            </a:r>
            <a:r>
              <a:rPr lang="en-US" altLang="zh-TW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</a:t>
            </a: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   ai,</a:t>
            </a:r>
            <a:endParaRPr lang="en-US" altLang="zh-TW" sz="32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4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彼快樂所在</a:t>
            </a:r>
            <a:r>
              <a:rPr lang="zh-TW" altLang="en-US" sz="32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2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PH" altLang="zh-TW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Hia</a:t>
            </a:r>
            <a:r>
              <a:rPr lang="en-PH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PH" altLang="zh-TW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khoai-lok</a:t>
            </a:r>
            <a:r>
              <a:rPr lang="en-PH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so-chai</a:t>
            </a: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PH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 long to inherit 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PH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The rapture of </a:t>
            </a:r>
            <a:r>
              <a:rPr lang="en-PH" altLang="zh-TW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heav’n</a:t>
            </a:r>
            <a:r>
              <a:rPr lang="en-PH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8646803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990600"/>
            <a:ext cx="9372600" cy="5867400"/>
          </a:xfrm>
        </p:spPr>
        <p:txBody>
          <a:bodyPr>
            <a:normAutofit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4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那處榮光燦爛</a:t>
            </a:r>
            <a:r>
              <a:rPr lang="zh-TW" altLang="en-US" sz="32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r>
              <a:rPr lang="zh-TW" altLang="en-US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endParaRPr lang="en-PH" altLang="zh-TW" sz="3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Hit-</a:t>
            </a:r>
            <a:r>
              <a:rPr lang="en-US" altLang="zh-TW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ui</a:t>
            </a: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eng-kng</a:t>
            </a: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chhan-lan</a:t>
            </a: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2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4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無病痛艱難</a:t>
            </a:r>
            <a:r>
              <a:rPr lang="zh-TW" altLang="en-US" sz="32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2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          Bo  pi</a:t>
            </a:r>
            <a:r>
              <a:rPr lang="en-US" altLang="zh-TW" sz="3200" b="1" baseline="300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thia</a:t>
            </a:r>
            <a:r>
              <a:rPr lang="en-US" altLang="zh-TW" sz="32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kan-lan</a:t>
            </a: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2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Its regions are glorious,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No pain or ill come nigh;</a:t>
            </a: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537639446"/>
      </p:ext>
    </p:extLst>
  </p:cSld>
  <p:clrMapOvr>
    <a:masterClrMapping/>
  </p:clrMapOvr>
</p:sld>
</file>

<file path=ppt/theme/theme1.xml><?xml version="1.0" encoding="utf-8"?>
<a:theme xmlns:a="http://schemas.openxmlformats.org/drawingml/2006/main" name="Badge">
  <a:themeElements>
    <a:clrScheme name="Badge">
      <a:dk1>
        <a:sysClr val="windowText" lastClr="000000"/>
      </a:dk1>
      <a:lt1>
        <a:sysClr val="window" lastClr="FFFFFF"/>
      </a:lt1>
      <a:dk2>
        <a:srgbClr val="2A1A00"/>
      </a:dk2>
      <a:lt2>
        <a:srgbClr val="F3F3F2"/>
      </a:lt2>
      <a:accent1>
        <a:srgbClr val="F8B323"/>
      </a:accent1>
      <a:accent2>
        <a:srgbClr val="656A59"/>
      </a:accent2>
      <a:accent3>
        <a:srgbClr val="46B2B5"/>
      </a:accent3>
      <a:accent4>
        <a:srgbClr val="8CAA7E"/>
      </a:accent4>
      <a:accent5>
        <a:srgbClr val="D36F68"/>
      </a:accent5>
      <a:accent6>
        <a:srgbClr val="826276"/>
      </a:accent6>
      <a:hlink>
        <a:srgbClr val="46B2B5"/>
      </a:hlink>
      <a:folHlink>
        <a:srgbClr val="A46694"/>
      </a:folHlink>
    </a:clrScheme>
    <a:fontScheme name="Badge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adg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771EA782-DFA6-45B1-AEA3-661F1715B31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TM10001106[[fn=Badge]]</Template>
  <TotalTime>1857</TotalTime>
  <Words>656</Words>
  <Application>Microsoft Office PowerPoint</Application>
  <PresentationFormat>Widescreen</PresentationFormat>
  <Paragraphs>124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3" baseType="lpstr">
      <vt:lpstr>DFKai-SB</vt:lpstr>
      <vt:lpstr>Arial</vt:lpstr>
      <vt:lpstr>Calibri</vt:lpstr>
      <vt:lpstr>Candara</vt:lpstr>
      <vt:lpstr>Gill Sans MT</vt:lpstr>
      <vt:lpstr>Impact</vt:lpstr>
      <vt:lpstr>Badge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今咱大家來吟詩 Let Us Sing the New Year’s Birth</dc:title>
  <dc:creator>GGC Tech</dc:creator>
  <cp:lastModifiedBy>Alexander Uy</cp:lastModifiedBy>
  <cp:revision>225</cp:revision>
  <dcterms:created xsi:type="dcterms:W3CDTF">2018-01-05T06:11:53Z</dcterms:created>
  <dcterms:modified xsi:type="dcterms:W3CDTF">2021-04-07T08:42:09Z</dcterms:modified>
</cp:coreProperties>
</file>